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2" autoAdjust="0"/>
    <p:restoredTop sz="94660"/>
  </p:normalViewPr>
  <p:slideViewPr>
    <p:cSldViewPr>
      <p:cViewPr varScale="1">
        <p:scale>
          <a:sx n="88" d="100"/>
          <a:sy n="88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677E0-A50D-4837-B867-3C84B6C384F1}" type="datetimeFigureOut">
              <a:rPr lang="en-ZA" smtClean="0"/>
              <a:t>16-Jul-18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55B59-0BB9-4638-A219-07AD022B5C7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81804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ZA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FA01AD-5368-4B6D-BC22-0381A1DE2D49}" type="slidenum">
              <a:rPr lang="en-ZA" altLang="en-US"/>
              <a:pPr eaLnBrk="1" hangingPunct="1"/>
              <a:t>4</a:t>
            </a:fld>
            <a:endParaRPr lang="en-Z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pic>
        <p:nvPicPr>
          <p:cNvPr id="38" name="Picture 4" descr="my ma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357563"/>
            <a:ext cx="26670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7451725" y="6308725"/>
            <a:ext cx="14398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ZA" sz="1200"/>
              <a:t>© Vera Castleman</a:t>
            </a:r>
            <a:endParaRPr lang="en-US" sz="12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4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91425-8F12-4D75-9283-3C8A56E1B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11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A60FA-373A-4938-8788-F5832D6251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95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00C9D-AA6A-4C66-A714-5053E0E4D5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222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3C303-1113-4448-801A-D165E3FE0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41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3A8C9-1423-41D8-9B4F-BE0484D633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78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2AB58-54D2-40EA-95E7-D97936685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288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EC9BB-E4DD-4E65-A0F4-6DBCABC369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261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2466C-036A-4C62-B66C-0F7C3A7A28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766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6442A-2237-42DA-9D84-C0A22126B0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53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65AD0-0416-45E9-AA7F-25AC2EE9C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34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6F9D5-8AB8-4E0A-9195-58ED38E915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02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FE68B-3D70-4004-B030-EE242AF9ED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18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DF88299F-CA52-4CA2-BA9D-DDF7D40C40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</p:grpSp>
      <p:pic>
        <p:nvPicPr>
          <p:cNvPr id="1033" name="Picture 40" descr="my man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5516563"/>
            <a:ext cx="106045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ZA" altLang="en-US" dirty="0" smtClean="0"/>
              <a:t>Operating Systems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Grade 12 CAT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File Properties</a:t>
            </a:r>
            <a:endParaRPr lang="en-ZA" dirty="0"/>
          </a:p>
        </p:txBody>
      </p:sp>
      <p:pic>
        <p:nvPicPr>
          <p:cNvPr id="1026" name="Picture 2" descr="C:\Users\user\Dropbox\Screenshots\Screenshot 2018-07-16 17.10.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621" y="1484784"/>
            <a:ext cx="3476625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3019115"/>
            <a:ext cx="42498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To access the properties dialog box</a:t>
            </a:r>
            <a:br>
              <a:rPr lang="en-ZA" dirty="0" smtClean="0"/>
            </a:br>
            <a:r>
              <a:rPr lang="en-ZA" dirty="0" smtClean="0"/>
              <a:t>right click the required file.</a:t>
            </a:r>
          </a:p>
          <a:p>
            <a:endParaRPr lang="en-ZA" b="1" dirty="0"/>
          </a:p>
          <a:p>
            <a:r>
              <a:rPr lang="en-ZA" b="1" dirty="0" smtClean="0"/>
              <a:t>File attributes </a:t>
            </a:r>
            <a:r>
              <a:rPr lang="en-ZA" dirty="0" smtClean="0"/>
              <a:t>can be adjusted here or </a:t>
            </a:r>
            <a:br>
              <a:rPr lang="en-ZA" dirty="0" smtClean="0"/>
            </a:br>
            <a:r>
              <a:rPr lang="en-ZA" dirty="0" smtClean="0"/>
              <a:t>in the program that generated the file.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2791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Metadata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Metadata is basically data about a file. Things like the author, the file size and date are all items that are attached to a file that can be interpreted by an OS. </a:t>
            </a:r>
          </a:p>
          <a:p>
            <a:pPr marL="0" indent="0">
              <a:buNone/>
            </a:pPr>
            <a:r>
              <a:rPr lang="en-ZA" dirty="0" smtClean="0"/>
              <a:t>Metadata attached to a photograph on social media has been used by paedophiles to track locations of children.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010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Importing/exporting files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The fact that files generated in one application can be used in another application has been made possible by an operating system.</a:t>
            </a:r>
          </a:p>
          <a:p>
            <a:pPr marL="0" indent="0">
              <a:buNone/>
            </a:pPr>
            <a:r>
              <a:rPr lang="en-ZA" dirty="0" smtClean="0"/>
              <a:t>If we pull a file or a portion of a file into an application we </a:t>
            </a:r>
            <a:r>
              <a:rPr lang="en-ZA" b="1" dirty="0" smtClean="0"/>
              <a:t>import</a:t>
            </a:r>
            <a:r>
              <a:rPr lang="en-ZA" dirty="0" smtClean="0"/>
              <a:t> it.</a:t>
            </a:r>
          </a:p>
          <a:p>
            <a:pPr marL="0" indent="0">
              <a:buNone/>
            </a:pPr>
            <a:r>
              <a:rPr lang="en-ZA" dirty="0" smtClean="0"/>
              <a:t>If we send data to another application we have </a:t>
            </a:r>
            <a:r>
              <a:rPr lang="en-ZA" b="1" dirty="0" smtClean="0"/>
              <a:t>exported</a:t>
            </a:r>
            <a:r>
              <a:rPr lang="en-ZA" dirty="0" smtClean="0"/>
              <a:t> it.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5925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Searching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5"/>
            <a:ext cx="8229600" cy="3998069"/>
          </a:xfrm>
        </p:spPr>
        <p:txBody>
          <a:bodyPr/>
          <a:lstStyle/>
          <a:p>
            <a:pPr marL="0" indent="0">
              <a:buNone/>
            </a:pPr>
            <a:r>
              <a:rPr lang="en-ZA" dirty="0" smtClean="0"/>
              <a:t>An operating system like Windows allows us to search for files by name, type or date. We can even type in criteria that is in a file (like a word or a phrase) and the OS will speedily search through the items in the specified location.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282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Conversion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Certain file conversions are possible. For example you can save:</a:t>
            </a:r>
          </a:p>
          <a:p>
            <a:r>
              <a:rPr lang="en-ZA" dirty="0" smtClean="0"/>
              <a:t>A Word document as a pdf file</a:t>
            </a:r>
          </a:p>
          <a:p>
            <a:r>
              <a:rPr lang="en-ZA" dirty="0" smtClean="0"/>
              <a:t>A PowerPoint slide as a bmp file</a:t>
            </a:r>
          </a:p>
          <a:p>
            <a:r>
              <a:rPr lang="en-ZA" dirty="0" smtClean="0"/>
              <a:t>An Excel file as a csv file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48464" y="6453336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ym typeface="Symbol"/>
              </a:rPr>
              <a:t>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5711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operating system (OS)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This is the most basic yet fundamental software.</a:t>
            </a:r>
          </a:p>
          <a:p>
            <a:pPr marL="0" indent="0">
              <a:buNone/>
            </a:pPr>
            <a:r>
              <a:rPr lang="en-ZA" dirty="0" smtClean="0"/>
              <a:t>Without it the modern computer user is powerless but we are so used to working in its environment that we take it for granted.</a:t>
            </a:r>
          </a:p>
        </p:txBody>
      </p:sp>
    </p:spTree>
    <p:extLst>
      <p:ext uri="{BB962C8B-B14F-4D97-AF65-F5344CB8AC3E}">
        <p14:creationId xmlns:p14="http://schemas.microsoft.com/office/powerpoint/2010/main" val="101726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 computing, your application and utility programs have to have a platform from which they can perform.  </a:t>
            </a:r>
          </a:p>
          <a:p>
            <a:pPr eaLnBrk="1" hangingPunct="1"/>
            <a:r>
              <a:rPr lang="en-US" altLang="en-US" dirty="0" smtClean="0"/>
              <a:t>That platform is your Operating System. </a:t>
            </a:r>
          </a:p>
          <a:p>
            <a:pPr eaLnBrk="1" hangingPunct="1"/>
            <a:r>
              <a:rPr lang="en-US" altLang="en-US" dirty="0" smtClean="0"/>
              <a:t>It is an interface between the Software and the hardware</a:t>
            </a:r>
          </a:p>
          <a:p>
            <a:pPr eaLnBrk="1" hangingPunct="1"/>
            <a:r>
              <a:rPr lang="en-US" altLang="en-US" dirty="0" smtClean="0"/>
              <a:t>It </a:t>
            </a:r>
            <a:r>
              <a:rPr lang="en-US" altLang="en-US" dirty="0" smtClean="0"/>
              <a:t>is the most basic component allowing you to work with your computer programs.</a:t>
            </a:r>
          </a:p>
        </p:txBody>
      </p:sp>
    </p:spTree>
    <p:extLst>
      <p:ext uri="{BB962C8B-B14F-4D97-AF65-F5344CB8AC3E}">
        <p14:creationId xmlns:p14="http://schemas.microsoft.com/office/powerpoint/2010/main" val="25779282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Its job is to make life easier for an uninitiated user as it hides the complexities of the hardware</a:t>
            </a:r>
          </a:p>
          <a:p>
            <a:pPr eaLnBrk="1" hangingPunct="1"/>
            <a:r>
              <a:rPr lang="en-US" altLang="en-US" smtClean="0"/>
              <a:t>It is responsible for getting the computer going</a:t>
            </a:r>
          </a:p>
          <a:p>
            <a:pPr eaLnBrk="1" hangingPunct="1"/>
            <a:r>
              <a:rPr lang="en-US" altLang="en-US" smtClean="0"/>
              <a:t>It manages resources and programs</a:t>
            </a:r>
          </a:p>
          <a:p>
            <a:pPr eaLnBrk="1" hangingPunct="1"/>
            <a:r>
              <a:rPr lang="en-US" altLang="en-US" smtClean="0"/>
              <a:t>Without it users would have to be able to program everything from scratch</a:t>
            </a:r>
            <a:endParaRPr lang="en-ZA" altLang="en-US" smtClean="0"/>
          </a:p>
          <a:p>
            <a:endParaRPr lang="en-ZA" altLang="en-US" smtClean="0"/>
          </a:p>
        </p:txBody>
      </p:sp>
    </p:spTree>
    <p:extLst>
      <p:ext uri="{BB962C8B-B14F-4D97-AF65-F5344CB8AC3E}">
        <p14:creationId xmlns:p14="http://schemas.microsoft.com/office/powerpoint/2010/main" val="415321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Windows is a </a:t>
            </a:r>
            <a:r>
              <a:rPr lang="en-ZA" altLang="en-US" b="1" smtClean="0"/>
              <a:t>G</a:t>
            </a:r>
            <a:r>
              <a:rPr lang="en-ZA" altLang="en-US" smtClean="0"/>
              <a:t>raphic </a:t>
            </a:r>
            <a:r>
              <a:rPr lang="en-ZA" altLang="en-US" b="1" smtClean="0"/>
              <a:t>U</a:t>
            </a:r>
            <a:r>
              <a:rPr lang="en-ZA" altLang="en-US" smtClean="0"/>
              <a:t>ser </a:t>
            </a:r>
            <a:r>
              <a:rPr lang="en-ZA" altLang="en-US" b="1" smtClean="0"/>
              <a:t>I</a:t>
            </a:r>
            <a:r>
              <a:rPr lang="en-ZA" altLang="en-US" smtClean="0"/>
              <a:t>nterface (</a:t>
            </a:r>
            <a:r>
              <a:rPr lang="en-ZA" altLang="en-US" b="1" smtClean="0"/>
              <a:t>GUI</a:t>
            </a:r>
            <a:r>
              <a:rPr lang="en-ZA" altLang="en-US" smtClean="0"/>
              <a:t>)</a:t>
            </a:r>
          </a:p>
          <a:p>
            <a:pPr eaLnBrk="1" hangingPunct="1"/>
            <a:r>
              <a:rPr lang="en-ZA" altLang="en-US" smtClean="0"/>
              <a:t>Other operating systems include:</a:t>
            </a:r>
          </a:p>
          <a:p>
            <a:pPr lvl="1" eaLnBrk="1" hangingPunct="1"/>
            <a:r>
              <a:rPr lang="en-ZA" altLang="en-US" smtClean="0"/>
              <a:t>Linux</a:t>
            </a:r>
          </a:p>
          <a:p>
            <a:pPr lvl="1" eaLnBrk="1" hangingPunct="1"/>
            <a:r>
              <a:rPr lang="en-ZA" altLang="en-US" smtClean="0"/>
              <a:t>Unix etc</a:t>
            </a:r>
            <a:endParaRPr lang="en-US" altLang="en-US" smtClean="0"/>
          </a:p>
          <a:p>
            <a:endParaRPr lang="en-ZA" altLang="en-US" smtClean="0"/>
          </a:p>
        </p:txBody>
      </p:sp>
    </p:spTree>
    <p:extLst>
      <p:ext uri="{BB962C8B-B14F-4D97-AF65-F5344CB8AC3E}">
        <p14:creationId xmlns:p14="http://schemas.microsoft.com/office/powerpoint/2010/main" val="306911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z="3100" smtClean="0">
                <a:solidFill>
                  <a:schemeClr val="tx1"/>
                </a:solidFill>
              </a:rPr>
              <a:t>Functions of an Operating System (OS)</a:t>
            </a:r>
            <a:endParaRPr lang="en-US" altLang="en-US" sz="3100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Provide a user interface </a:t>
            </a:r>
          </a:p>
          <a:p>
            <a:pPr eaLnBrk="1" hangingPunct="1"/>
            <a:r>
              <a:rPr lang="en-ZA" altLang="en-US" smtClean="0"/>
              <a:t>Manage the files and folders.</a:t>
            </a:r>
            <a:endParaRPr lang="en-US" altLang="en-US" smtClean="0"/>
          </a:p>
          <a:p>
            <a:pPr eaLnBrk="1" hangingPunct="1"/>
            <a:r>
              <a:rPr lang="en-ZA" altLang="en-US" smtClean="0"/>
              <a:t>Manage the programs on the computer.</a:t>
            </a:r>
            <a:endParaRPr lang="en-US" altLang="en-US" smtClean="0"/>
          </a:p>
          <a:p>
            <a:pPr eaLnBrk="1" hangingPunct="1"/>
            <a:r>
              <a:rPr lang="en-ZA" altLang="en-US" smtClean="0"/>
              <a:t>Get hardware ready for use.</a:t>
            </a:r>
            <a:endParaRPr lang="en-US" altLang="en-US" smtClean="0"/>
          </a:p>
          <a:p>
            <a:pPr eaLnBrk="1" hangingPunct="1"/>
            <a:r>
              <a:rPr lang="en-ZA" altLang="en-US" smtClean="0"/>
              <a:t>Manage the memory of the computer.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13316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6019800"/>
            <a:ext cx="914400" cy="609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ZA" altLang="en-US" sz="1800"/>
          </a:p>
        </p:txBody>
      </p:sp>
    </p:spTree>
    <p:extLst>
      <p:ext uri="{BB962C8B-B14F-4D97-AF65-F5344CB8AC3E}">
        <p14:creationId xmlns:p14="http://schemas.microsoft.com/office/powerpoint/2010/main" val="3732458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58490"/>
          </a:xfrm>
        </p:spPr>
        <p:txBody>
          <a:bodyPr/>
          <a:lstStyle/>
          <a:p>
            <a:r>
              <a:rPr lang="en-ZA" dirty="0" smtClean="0"/>
              <a:t>Multitasking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/>
          <a:lstStyle/>
          <a:p>
            <a:r>
              <a:rPr lang="en-ZA" sz="2800" dirty="0" smtClean="0"/>
              <a:t>The ability of a computer to do several applications at once. For example I can type a document while listen to music. I can also send a large document to the printer while typing another document and still listen to music.</a:t>
            </a:r>
          </a:p>
          <a:p>
            <a:r>
              <a:rPr lang="en-ZA" sz="2800" dirty="0" smtClean="0"/>
              <a:t>It also means that I can have several programs active at one time and I can swap from one to the other.</a:t>
            </a:r>
          </a:p>
          <a:p>
            <a:r>
              <a:rPr lang="en-ZA" sz="2800" dirty="0" smtClean="0"/>
              <a:t>However the more I expect from the computer the slower each operation may become.</a:t>
            </a:r>
          </a:p>
          <a:p>
            <a:r>
              <a:rPr lang="en-ZA" sz="2800" dirty="0" smtClean="0"/>
              <a:t>The OS controls this.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23182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Single users vs. Multiple users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Single user implies one user, one computer, one OS</a:t>
            </a:r>
          </a:p>
          <a:p>
            <a:r>
              <a:rPr lang="en-ZA" dirty="0" smtClean="0"/>
              <a:t>Multiple user implies many people using a server’s OS seemingly at the same time. In actual fact each user gets a tiny slice of time but has the impression that they are the only users.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7073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58490"/>
          </a:xfrm>
        </p:spPr>
        <p:txBody>
          <a:bodyPr/>
          <a:lstStyle/>
          <a:p>
            <a:r>
              <a:rPr lang="en-ZA" dirty="0" smtClean="0"/>
              <a:t>Management of files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229600" cy="5294213"/>
          </a:xfrm>
        </p:spPr>
        <p:txBody>
          <a:bodyPr/>
          <a:lstStyle/>
          <a:p>
            <a:pPr marL="0" lvl="0" indent="0">
              <a:buNone/>
            </a:pPr>
            <a:r>
              <a:rPr lang="en-ZA" dirty="0" smtClean="0"/>
              <a:t>An OS makes it easy to manage files. File types are distinguished by the file extension. The OS uses the extension to identify how to handle the file. Some examples are:</a:t>
            </a:r>
            <a:endParaRPr lang="en-Z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394792"/>
              </p:ext>
            </p:extLst>
          </p:nvPr>
        </p:nvGraphicFramePr>
        <p:xfrm>
          <a:off x="107504" y="2924944"/>
          <a:ext cx="813690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3888432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System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Application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exe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a program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b="1" dirty="0" err="1" smtClean="0"/>
                        <a:t>docx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MS Word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sys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a system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b="1" dirty="0" err="1" smtClean="0"/>
                        <a:t>xlsx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MS Excel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bat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a batch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pdf</a:t>
                      </a:r>
                      <a:r>
                        <a:rPr lang="en-ZA" sz="1600" baseline="0" dirty="0" smtClean="0"/>
                        <a:t> </a:t>
                      </a:r>
                      <a:r>
                        <a:rPr lang="en-ZA" sz="1600" baseline="0" dirty="0" smtClean="0">
                          <a:sym typeface="Wingdings" panose="05000000000000000000" pitchFamily="2" charset="2"/>
                        </a:rPr>
                        <a:t>Portable Document Format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err="1" smtClean="0"/>
                        <a:t>cmd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command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b="1" dirty="0" err="1" smtClean="0"/>
                        <a:t>pptx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ZA" sz="1600" baseline="0" dirty="0" smtClean="0">
                          <a:sym typeface="Wingdings" panose="05000000000000000000" pitchFamily="2" charset="2"/>
                        </a:rPr>
                        <a:t> MS PowerPoint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csv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Comma Separated Value file 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b="1" dirty="0" err="1" smtClean="0"/>
                        <a:t>accdb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MS Access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err="1" smtClean="0"/>
                        <a:t>ttf</a:t>
                      </a:r>
                      <a:r>
                        <a:rPr lang="en-ZA" sz="1600" baseline="0" dirty="0" smtClean="0"/>
                        <a:t> </a:t>
                      </a:r>
                      <a:r>
                        <a:rPr lang="en-ZA" sz="1600" baseline="0" dirty="0" smtClean="0">
                          <a:sym typeface="Wingdings" panose="05000000000000000000" pitchFamily="2" charset="2"/>
                        </a:rPr>
                        <a:t> True Type Font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txt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Text</a:t>
                      </a:r>
                      <a:r>
                        <a:rPr lang="en-ZA" sz="1600" baseline="0" dirty="0" smtClean="0">
                          <a:sym typeface="Wingdings" panose="05000000000000000000" pitchFamily="2" charset="2"/>
                        </a:rPr>
                        <a:t>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gif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Graphic Interchange Format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rtf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Rich Text Format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jpg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Joint Photography Expert Group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html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ZA" sz="1600" dirty="0" err="1" smtClean="0">
                          <a:sym typeface="Wingdings" panose="05000000000000000000" pitchFamily="2" charset="2"/>
                        </a:rPr>
                        <a:t>HyperText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ZA" sz="1600" dirty="0" err="1" smtClean="0">
                          <a:sym typeface="Wingdings" panose="05000000000000000000" pitchFamily="2" charset="2"/>
                        </a:rPr>
                        <a:t>Markup</a:t>
                      </a:r>
                      <a:r>
                        <a:rPr lang="en-ZA" sz="1600" dirty="0" smtClean="0">
                          <a:sym typeface="Wingdings" panose="05000000000000000000" pitchFamily="2" charset="2"/>
                        </a:rPr>
                        <a:t> Language file</a:t>
                      </a:r>
                      <a:endParaRPr lang="en-Z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8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 template">
  <a:themeElements>
    <a:clrScheme name="cool cat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E2E3EA"/>
      </a:accent1>
      <a:accent2>
        <a:srgbClr val="669999"/>
      </a:accent2>
      <a:accent3>
        <a:srgbClr val="FFFFFF"/>
      </a:accent3>
      <a:accent4>
        <a:srgbClr val="000000"/>
      </a:accent4>
      <a:accent5>
        <a:srgbClr val="EEEFF3"/>
      </a:accent5>
      <a:accent6>
        <a:srgbClr val="5C8A8A"/>
      </a:accent6>
      <a:hlink>
        <a:srgbClr val="224EBC"/>
      </a:hlink>
      <a:folHlink>
        <a:srgbClr val="BC4932"/>
      </a:folHlink>
    </a:clrScheme>
    <a:fontScheme name="cool c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ol cat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E2E3EA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EEFF3"/>
        </a:accent5>
        <a:accent6>
          <a:srgbClr val="5C8A8A"/>
        </a:accent6>
        <a:hlink>
          <a:srgbClr val="224EBC"/>
        </a:hlink>
        <a:folHlink>
          <a:srgbClr val="BC493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 template</Template>
  <TotalTime>779</TotalTime>
  <Words>669</Words>
  <Application>Microsoft Office PowerPoint</Application>
  <PresentationFormat>On-screen Show (4:3)</PresentationFormat>
  <Paragraphs>71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School template</vt:lpstr>
      <vt:lpstr>Operating Systems</vt:lpstr>
      <vt:lpstr>The operating system (OS)</vt:lpstr>
      <vt:lpstr>PowerPoint Presentation</vt:lpstr>
      <vt:lpstr>PowerPoint Presentation</vt:lpstr>
      <vt:lpstr>PowerPoint Presentation</vt:lpstr>
      <vt:lpstr>Functions of an Operating System (OS)</vt:lpstr>
      <vt:lpstr>Multitasking</vt:lpstr>
      <vt:lpstr>Single users vs. Multiple users</vt:lpstr>
      <vt:lpstr>Management of files</vt:lpstr>
      <vt:lpstr>File Properties</vt:lpstr>
      <vt:lpstr>Metadata</vt:lpstr>
      <vt:lpstr>Importing/exporting files</vt:lpstr>
      <vt:lpstr>Searching</vt:lpstr>
      <vt:lpstr>Conversion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</dc:title>
  <dc:creator>Vera Alexander</dc:creator>
  <cp:lastModifiedBy>Vera Alexander</cp:lastModifiedBy>
  <cp:revision>13</cp:revision>
  <dcterms:created xsi:type="dcterms:W3CDTF">2018-07-16T06:56:22Z</dcterms:created>
  <dcterms:modified xsi:type="dcterms:W3CDTF">2018-07-16T19:56:17Z</dcterms:modified>
</cp:coreProperties>
</file>